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3610E-5BDB-44D5-9EB6-323A3F142141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F418F-B9E0-4AEA-AE66-C68FC389B2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708920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 русскоязычных детей, которые изучают  татарский язык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городе разработаны  различные программы. Городская программа «Диалог» привлекает  учащихся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младших и старших классов. </a:t>
            </a:r>
            <a:r>
              <a:rPr lang="ru-RU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 </a:t>
            </a:r>
            <a:r>
              <a:rPr lang="ru-RU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класса 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Галайко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Мария , Куликова Валерия, учащиеся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класса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Злобин Михаил и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Пенькова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Диана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принимали активное участие в данной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программе и заняли 2 место.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Ребята проводили виртуальные экскурсии «Татар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театры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(«История татарского театра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»)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рамках городской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досуговой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программы «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Диалог»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МАУДО « ЦДТ №16 «Огниво»: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Участники подготовили  интересную презентацию и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выступление на татарском языке по теме: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«Происхождение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татарского театра, известные личности, внесшие значительный вклад в развитие татарского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театра».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188641"/>
            <a:ext cx="61561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нчы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ел-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Русиядә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итеп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игълан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ителде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елын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уздыру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турындагы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указны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Русия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Президенты Владимир Путин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имзалады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Әлеге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гамәл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сәнгатен алга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үстерү нияте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 башкарылды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елда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Русия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бөтен мәдәният оешмаларында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тематик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чаралар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үтәчәк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спектакльләр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фестивальләр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очрашулар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.б.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булачак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№ 32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нче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мәктәп укучылары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чараларда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теләп катнашалар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19 год – Год театра в России"/>
          <p:cNvPicPr/>
          <p:nvPr/>
        </p:nvPicPr>
        <p:blipFill>
          <a:blip r:embed="rId2" cstate="print"/>
          <a:srcRect l="11865" t="8500" r="10376" b="7141"/>
          <a:stretch>
            <a:fillRect/>
          </a:stretch>
        </p:blipFill>
        <p:spPr bwMode="auto">
          <a:xfrm>
            <a:off x="251520" y="260648"/>
            <a:ext cx="266429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AutoShape 4" descr="Картинки по запросу В Росси 2019 год- год теат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2" name="Picture 8" descr="https://uvat-shkola.tmn.eduru.ru/media/2019/04/15/1258485942/god_teatra_2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7416" y="5877272"/>
            <a:ext cx="525658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182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Булатик</dc:creator>
  <cp:lastModifiedBy>Учитель</cp:lastModifiedBy>
  <cp:revision>9</cp:revision>
  <dcterms:created xsi:type="dcterms:W3CDTF">2019-11-26T06:42:09Z</dcterms:created>
  <dcterms:modified xsi:type="dcterms:W3CDTF">2019-11-26T07:44:30Z</dcterms:modified>
</cp:coreProperties>
</file>